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3152" y="104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290412" y="143024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5—source data 3. PowerPoint file containing original western blots for Figure 5h,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0299C6-5ED8-4685-B9F0-1DCB7A13D6DC}"/>
              </a:ext>
            </a:extLst>
          </p:cNvPr>
          <p:cNvGrpSpPr/>
          <p:nvPr/>
        </p:nvGrpSpPr>
        <p:grpSpPr>
          <a:xfrm>
            <a:off x="11182974" y="2239132"/>
            <a:ext cx="6633272" cy="3431673"/>
            <a:chOff x="15125444" y="3349864"/>
            <a:chExt cx="8948798" cy="437871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A9F00E2-D19C-4C0D-8574-2111E02798AC}"/>
                </a:ext>
              </a:extLst>
            </p:cNvPr>
            <p:cNvGrpSpPr/>
            <p:nvPr/>
          </p:nvGrpSpPr>
          <p:grpSpPr>
            <a:xfrm>
              <a:off x="15125444" y="3349864"/>
              <a:ext cx="8948797" cy="4378715"/>
              <a:chOff x="14374392" y="30637187"/>
              <a:chExt cx="8948797" cy="4378715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C779942D-9611-4244-B1E3-4B12FFDCC8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93539" y="30637187"/>
                <a:ext cx="8629650" cy="4324350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5E019D3E-1A3F-4B57-9F01-09921BC510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374392" y="30691552"/>
                <a:ext cx="550372" cy="4324350"/>
              </a:xfrm>
              <a:prstGeom prst="rect">
                <a:avLst/>
              </a:prstGeom>
            </p:spPr>
          </p:pic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789649A-C24C-42E3-9B7B-26102AC64B39}"/>
                </a:ext>
              </a:extLst>
            </p:cNvPr>
            <p:cNvSpPr/>
            <p:nvPr/>
          </p:nvSpPr>
          <p:spPr>
            <a:xfrm>
              <a:off x="15754808" y="5512040"/>
              <a:ext cx="8319434" cy="1652004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7CEA221B-D7D8-48FE-9257-A7ECB2772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03" y="459716"/>
            <a:ext cx="8250656" cy="163704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BAE76FB-05F7-4B62-B2BB-901C597304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1741" y="530700"/>
            <a:ext cx="8250656" cy="163704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560114C-AEC3-45E7-B5D4-C0B21FCE52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062" y="7780184"/>
            <a:ext cx="8250656" cy="163704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30CB455-9077-4B26-8B6C-A580F5C663F9}"/>
              </a:ext>
            </a:extLst>
          </p:cNvPr>
          <p:cNvSpPr txBox="1"/>
          <p:nvPr/>
        </p:nvSpPr>
        <p:spPr>
          <a:xfrm>
            <a:off x="13780310" y="5774948"/>
            <a:ext cx="2255278" cy="651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DAA2240-590F-4824-9F3D-63902FB06BBE}"/>
              </a:ext>
            </a:extLst>
          </p:cNvPr>
          <p:cNvSpPr txBox="1"/>
          <p:nvPr/>
        </p:nvSpPr>
        <p:spPr>
          <a:xfrm>
            <a:off x="4489447" y="6102290"/>
            <a:ext cx="2255278" cy="651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1765ED8-793C-43A3-8ADE-DEFA0F3BB88A}"/>
              </a:ext>
            </a:extLst>
          </p:cNvPr>
          <p:cNvSpPr txBox="1"/>
          <p:nvPr/>
        </p:nvSpPr>
        <p:spPr>
          <a:xfrm>
            <a:off x="8718616" y="12807767"/>
            <a:ext cx="2255278" cy="651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BB33804-21C5-4B8B-8A57-06A0144EE4A4}"/>
              </a:ext>
            </a:extLst>
          </p:cNvPr>
          <p:cNvGrpSpPr/>
          <p:nvPr/>
        </p:nvGrpSpPr>
        <p:grpSpPr>
          <a:xfrm>
            <a:off x="1570438" y="2379170"/>
            <a:ext cx="6817815" cy="3411091"/>
            <a:chOff x="3525359" y="3877221"/>
            <a:chExt cx="8699335" cy="4044359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0551BA6-A5BC-4094-A7CA-9A5CC2725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97637" y="3879753"/>
              <a:ext cx="7789339" cy="3907552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F6D4677-29E4-4A6D-A044-5762ED5B0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25359" y="3877221"/>
              <a:ext cx="909994" cy="4044359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517A543-564D-47B3-ACEF-3AEF1C884CDD}"/>
                </a:ext>
              </a:extLst>
            </p:cNvPr>
            <p:cNvSpPr/>
            <p:nvPr/>
          </p:nvSpPr>
          <p:spPr>
            <a:xfrm>
              <a:off x="4435354" y="4472204"/>
              <a:ext cx="7789340" cy="170566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D1DCBA05-9136-4690-9D0E-C014BA7F4A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2920" y="9488602"/>
            <a:ext cx="6451870" cy="312507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CB9E2EAC-58B5-4D21-BB14-A9992B224977}"/>
              </a:ext>
            </a:extLst>
          </p:cNvPr>
          <p:cNvSpPr/>
          <p:nvPr/>
        </p:nvSpPr>
        <p:spPr>
          <a:xfrm>
            <a:off x="6192381" y="9642499"/>
            <a:ext cx="6042409" cy="1091482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29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2026-03-26T07:31:32Z</dcterms:modified>
</cp:coreProperties>
</file>